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231B69-1EBE-4610-AE00-03988C30874B}" v="6" dt="2021-09-09T21:13:06.316"/>
    <p1510:client id="{43526996-6AFE-4A34-B5FC-8C00848ED500}" v="13" dt="2021-09-10T07:00:13.3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1C231B69-1EBE-4610-AE00-03988C30874B}"/>
    <pc:docChg chg="undo custSel modSld">
      <pc:chgData name="Charis Taylor" userId="129a99cc40949378" providerId="LiveId" clId="{1C231B69-1EBE-4610-AE00-03988C30874B}" dt="2021-09-09T21:14:21.944" v="274" actId="20577"/>
      <pc:docMkLst>
        <pc:docMk/>
      </pc:docMkLst>
      <pc:sldChg chg="modSp mod">
        <pc:chgData name="Charis Taylor" userId="129a99cc40949378" providerId="LiveId" clId="{1C231B69-1EBE-4610-AE00-03988C30874B}" dt="2021-09-09T21:14:21.944" v="274" actId="20577"/>
        <pc:sldMkLst>
          <pc:docMk/>
          <pc:sldMk cId="972289115" sldId="256"/>
        </pc:sldMkLst>
        <pc:spChg chg="mod">
          <ac:chgData name="Charis Taylor" userId="129a99cc40949378" providerId="LiveId" clId="{1C231B69-1EBE-4610-AE00-03988C30874B}" dt="2021-09-09T21:14:21.944" v="274" actId="20577"/>
          <ac:spMkLst>
            <pc:docMk/>
            <pc:sldMk cId="972289115" sldId="256"/>
            <ac:spMk id="3" creationId="{3D2979A5-64AC-4180-BF57-788B07B8C631}"/>
          </ac:spMkLst>
        </pc:spChg>
      </pc:sldChg>
      <pc:sldChg chg="addSp delSp modSp mod setBg">
        <pc:chgData name="Charis Taylor" userId="129a99cc40949378" providerId="LiveId" clId="{1C231B69-1EBE-4610-AE00-03988C30874B}" dt="2021-09-09T21:13:51.339" v="241" actId="27636"/>
        <pc:sldMkLst>
          <pc:docMk/>
          <pc:sldMk cId="3325843427" sldId="257"/>
        </pc:sldMkLst>
        <pc:spChg chg="mod">
          <ac:chgData name="Charis Taylor" userId="129a99cc40949378" providerId="LiveId" clId="{1C231B69-1EBE-4610-AE00-03988C30874B}" dt="2021-09-09T21:13:45.458" v="238" actId="26606"/>
          <ac:spMkLst>
            <pc:docMk/>
            <pc:sldMk cId="3325843427" sldId="257"/>
            <ac:spMk id="2" creationId="{D0DE035D-8FC3-44B7-91C6-09443B81EACA}"/>
          </ac:spMkLst>
        </pc:spChg>
        <pc:spChg chg="mod ord">
          <ac:chgData name="Charis Taylor" userId="129a99cc40949378" providerId="LiveId" clId="{1C231B69-1EBE-4610-AE00-03988C30874B}" dt="2021-09-09T21:13:51.339" v="241" actId="27636"/>
          <ac:spMkLst>
            <pc:docMk/>
            <pc:sldMk cId="3325843427" sldId="257"/>
            <ac:spMk id="3" creationId="{70EF5F7F-B71F-4B94-94FF-662AE86307E1}"/>
          </ac:spMkLst>
        </pc:spChg>
        <pc:spChg chg="add del">
          <ac:chgData name="Charis Taylor" userId="129a99cc40949378" providerId="LiveId" clId="{1C231B69-1EBE-4610-AE00-03988C30874B}" dt="2021-09-09T21:13:35.583" v="233" actId="26606"/>
          <ac:spMkLst>
            <pc:docMk/>
            <pc:sldMk cId="3325843427" sldId="257"/>
            <ac:spMk id="71" creationId="{79BB35BC-D5C2-4C8B-A22A-A71E6191913B}"/>
          </ac:spMkLst>
        </pc:spChg>
        <pc:spChg chg="add del">
          <ac:chgData name="Charis Taylor" userId="129a99cc40949378" providerId="LiveId" clId="{1C231B69-1EBE-4610-AE00-03988C30874B}" dt="2021-09-09T21:13:42.915" v="235" actId="26606"/>
          <ac:spMkLst>
            <pc:docMk/>
            <pc:sldMk cId="3325843427" sldId="257"/>
            <ac:spMk id="73" creationId="{3F0B8CEB-8279-4E5E-A0CE-1FC9F71736F2}"/>
          </ac:spMkLst>
        </pc:spChg>
        <pc:spChg chg="add del">
          <ac:chgData name="Charis Taylor" userId="129a99cc40949378" providerId="LiveId" clId="{1C231B69-1EBE-4610-AE00-03988C30874B}" dt="2021-09-09T21:13:45.441" v="237" actId="26606"/>
          <ac:spMkLst>
            <pc:docMk/>
            <pc:sldMk cId="3325843427" sldId="257"/>
            <ac:spMk id="77" creationId="{3873B707-463F-40B0-8227-E8CC6C67EB25}"/>
          </ac:spMkLst>
        </pc:spChg>
        <pc:spChg chg="add del">
          <ac:chgData name="Charis Taylor" userId="129a99cc40949378" providerId="LiveId" clId="{1C231B69-1EBE-4610-AE00-03988C30874B}" dt="2021-09-09T21:13:45.441" v="237" actId="26606"/>
          <ac:spMkLst>
            <pc:docMk/>
            <pc:sldMk cId="3325843427" sldId="257"/>
            <ac:spMk id="79" creationId="{C13237C8-E62C-4F0D-A318-BD6FB6C2D138}"/>
          </ac:spMkLst>
        </pc:spChg>
        <pc:spChg chg="add del">
          <ac:chgData name="Charis Taylor" userId="129a99cc40949378" providerId="LiveId" clId="{1C231B69-1EBE-4610-AE00-03988C30874B}" dt="2021-09-09T21:13:45.441" v="237" actId="26606"/>
          <ac:spMkLst>
            <pc:docMk/>
            <pc:sldMk cId="3325843427" sldId="257"/>
            <ac:spMk id="81" creationId="{19C9EAEA-39D0-4B0E-A0EB-51E7B26740B1}"/>
          </ac:spMkLst>
        </pc:spChg>
        <pc:spChg chg="add del">
          <ac:chgData name="Charis Taylor" userId="129a99cc40949378" providerId="LiveId" clId="{1C231B69-1EBE-4610-AE00-03988C30874B}" dt="2021-09-09T21:13:42.915" v="235" actId="26606"/>
          <ac:spMkLst>
            <pc:docMk/>
            <pc:sldMk cId="3325843427" sldId="257"/>
            <ac:spMk id="3076" creationId="{23E547B5-89CF-4EC0-96DE-25771AED0799}"/>
          </ac:spMkLst>
        </pc:spChg>
        <pc:spChg chg="add del">
          <ac:chgData name="Charis Taylor" userId="129a99cc40949378" providerId="LiveId" clId="{1C231B69-1EBE-4610-AE00-03988C30874B}" dt="2021-09-09T21:13:45.441" v="237" actId="26606"/>
          <ac:spMkLst>
            <pc:docMk/>
            <pc:sldMk cId="3325843427" sldId="257"/>
            <ac:spMk id="3078" creationId="{201CC55D-ED54-4C5C-95E6-10947BD1103B}"/>
          </ac:spMkLst>
        </pc:spChg>
        <pc:spChg chg="add">
          <ac:chgData name="Charis Taylor" userId="129a99cc40949378" providerId="LiveId" clId="{1C231B69-1EBE-4610-AE00-03988C30874B}" dt="2021-09-09T21:13:45.458" v="238" actId="26606"/>
          <ac:spMkLst>
            <pc:docMk/>
            <pc:sldMk cId="3325843427" sldId="257"/>
            <ac:spMk id="3081" creationId="{23E547B5-89CF-4EC0-96DE-25771AED0799}"/>
          </ac:spMkLst>
        </pc:spChg>
        <pc:spChg chg="add">
          <ac:chgData name="Charis Taylor" userId="129a99cc40949378" providerId="LiveId" clId="{1C231B69-1EBE-4610-AE00-03988C30874B}" dt="2021-09-09T21:13:45.458" v="238" actId="26606"/>
          <ac:spMkLst>
            <pc:docMk/>
            <pc:sldMk cId="3325843427" sldId="257"/>
            <ac:spMk id="3082" creationId="{3F0B8CEB-8279-4E5E-A0CE-1FC9F71736F2}"/>
          </ac:spMkLst>
        </pc:spChg>
        <pc:grpChg chg="add del">
          <ac:chgData name="Charis Taylor" userId="129a99cc40949378" providerId="LiveId" clId="{1C231B69-1EBE-4610-AE00-03988C30874B}" dt="2021-09-09T21:13:45.441" v="237" actId="26606"/>
          <ac:grpSpMkLst>
            <pc:docMk/>
            <pc:sldMk cId="3325843427" sldId="257"/>
            <ac:grpSpMk id="3079" creationId="{1DE889C7-FAD6-4397-98E2-05D503484459}"/>
          </ac:grpSpMkLst>
        </pc:grpChg>
        <pc:picChg chg="add mod">
          <ac:chgData name="Charis Taylor" userId="129a99cc40949378" providerId="LiveId" clId="{1C231B69-1EBE-4610-AE00-03988C30874B}" dt="2021-09-09T21:13:45.458" v="238" actId="26606"/>
          <ac:picMkLst>
            <pc:docMk/>
            <pc:sldMk cId="3325843427" sldId="257"/>
            <ac:picMk id="3074" creationId="{778BE275-7D18-42FD-95E0-03E73270BBD5}"/>
          </ac:picMkLst>
        </pc:picChg>
      </pc:sldChg>
      <pc:sldChg chg="addSp modSp mod setBg">
        <pc:chgData name="Charis Taylor" userId="129a99cc40949378" providerId="LiveId" clId="{1C231B69-1EBE-4610-AE00-03988C30874B}" dt="2021-09-09T21:08:09.950" v="224" actId="242"/>
        <pc:sldMkLst>
          <pc:docMk/>
          <pc:sldMk cId="283185168" sldId="260"/>
        </pc:sldMkLst>
        <pc:spChg chg="mod">
          <ac:chgData name="Charis Taylor" userId="129a99cc40949378" providerId="LiveId" clId="{1C231B69-1EBE-4610-AE00-03988C30874B}" dt="2021-09-09T21:07:17.089" v="208" actId="26606"/>
          <ac:spMkLst>
            <pc:docMk/>
            <pc:sldMk cId="283185168" sldId="260"/>
            <ac:spMk id="2" creationId="{BD479C72-DCE1-4EDF-B010-295932570B46}"/>
          </ac:spMkLst>
        </pc:spChg>
        <pc:spChg chg="mod ord">
          <ac:chgData name="Charis Taylor" userId="129a99cc40949378" providerId="LiveId" clId="{1C231B69-1EBE-4610-AE00-03988C30874B}" dt="2021-09-09T21:08:09.950" v="224" actId="242"/>
          <ac:spMkLst>
            <pc:docMk/>
            <pc:sldMk cId="283185168" sldId="260"/>
            <ac:spMk id="3" creationId="{53CF2D6B-10D6-432F-8169-22865F3E05F6}"/>
          </ac:spMkLst>
        </pc:spChg>
        <pc:spChg chg="add">
          <ac:chgData name="Charis Taylor" userId="129a99cc40949378" providerId="LiveId" clId="{1C231B69-1EBE-4610-AE00-03988C30874B}" dt="2021-09-09T21:07:17.089" v="208" actId="26606"/>
          <ac:spMkLst>
            <pc:docMk/>
            <pc:sldMk cId="283185168" sldId="260"/>
            <ac:spMk id="71" creationId="{79BB35BC-D5C2-4C8B-A22A-A71E6191913B}"/>
          </ac:spMkLst>
        </pc:spChg>
        <pc:picChg chg="add mod">
          <ac:chgData name="Charis Taylor" userId="129a99cc40949378" providerId="LiveId" clId="{1C231B69-1EBE-4610-AE00-03988C30874B}" dt="2021-09-09T21:07:17.089" v="208" actId="26606"/>
          <ac:picMkLst>
            <pc:docMk/>
            <pc:sldMk cId="283185168" sldId="260"/>
            <ac:picMk id="2050" creationId="{0AF560AB-5CF1-4F10-9F45-E433BD8A3472}"/>
          </ac:picMkLst>
        </pc:picChg>
      </pc:sldChg>
    </pc:docChg>
  </pc:docChgLst>
  <pc:docChgLst>
    <pc:chgData name="Charis Taylor" userId="S::ctaylor@farringtons.kent.sch.uk::f6f20823-7d5f-4176-a928-74bb03618d1d" providerId="AD" clId="Web-{43526996-6AFE-4A34-B5FC-8C00848ED500}"/>
    <pc:docChg chg="modSld">
      <pc:chgData name="Charis Taylor" userId="S::ctaylor@farringtons.kent.sch.uk::f6f20823-7d5f-4176-a928-74bb03618d1d" providerId="AD" clId="Web-{43526996-6AFE-4A34-B5FC-8C00848ED500}" dt="2021-09-10T07:00:13.359" v="7"/>
      <pc:docMkLst>
        <pc:docMk/>
      </pc:docMkLst>
      <pc:sldChg chg="modSp">
        <pc:chgData name="Charis Taylor" userId="S::ctaylor@farringtons.kent.sch.uk::f6f20823-7d5f-4176-a928-74bb03618d1d" providerId="AD" clId="Web-{43526996-6AFE-4A34-B5FC-8C00848ED500}" dt="2021-09-10T06:59:35.343" v="3" actId="20577"/>
        <pc:sldMkLst>
          <pc:docMk/>
          <pc:sldMk cId="972289115" sldId="256"/>
        </pc:sldMkLst>
        <pc:spChg chg="mod">
          <ac:chgData name="Charis Taylor" userId="S::ctaylor@farringtons.kent.sch.uk::f6f20823-7d5f-4176-a928-74bb03618d1d" providerId="AD" clId="Web-{43526996-6AFE-4A34-B5FC-8C00848ED500}" dt="2021-09-10T06:59:35.343" v="3" actId="20577"/>
          <ac:spMkLst>
            <pc:docMk/>
            <pc:sldMk cId="972289115" sldId="256"/>
            <ac:spMk id="2" creationId="{647FBBC4-058F-437F-869A-79FA044A2EB2}"/>
          </ac:spMkLst>
        </pc:spChg>
      </pc:sldChg>
      <pc:sldChg chg="modSp">
        <pc:chgData name="Charis Taylor" userId="S::ctaylor@farringtons.kent.sch.uk::f6f20823-7d5f-4176-a928-74bb03618d1d" providerId="AD" clId="Web-{43526996-6AFE-4A34-B5FC-8C00848ED500}" dt="2021-09-10T07:00:13.359" v="7"/>
        <pc:sldMkLst>
          <pc:docMk/>
          <pc:sldMk cId="1783042945" sldId="259"/>
        </pc:sldMkLst>
        <pc:spChg chg="mod">
          <ac:chgData name="Charis Taylor" userId="S::ctaylor@farringtons.kent.sch.uk::f6f20823-7d5f-4176-a928-74bb03618d1d" providerId="AD" clId="Web-{43526996-6AFE-4A34-B5FC-8C00848ED500}" dt="2021-09-10T06:59:43.312" v="4" actId="1076"/>
          <ac:spMkLst>
            <pc:docMk/>
            <pc:sldMk cId="1783042945" sldId="259"/>
            <ac:spMk id="3" creationId="{F77613B7-A70D-40E8-BC79-3948E261822E}"/>
          </ac:spMkLst>
        </pc:spChg>
        <pc:graphicFrameChg chg="modGraphic">
          <ac:chgData name="Charis Taylor" userId="S::ctaylor@farringtons.kent.sch.uk::f6f20823-7d5f-4176-a928-74bb03618d1d" providerId="AD" clId="Web-{43526996-6AFE-4A34-B5FC-8C00848ED500}" dt="2021-09-10T07:00:13.359" v="7"/>
          <ac:graphicFrameMkLst>
            <pc:docMk/>
            <pc:sldMk cId="1783042945" sldId="259"/>
            <ac:graphicFrameMk id="9" creationId="{6F7654D6-56E0-413C-AC11-A5CE58931CA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028D-C840-4916-9630-F44E4D3C3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7F289-3334-4AF8-B6D1-0DBF72209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456CD-E3FD-47DA-847E-13388368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2CE97-85F7-4EF9-9DF9-DBC892B1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7DA98-3E38-40DF-B511-39CA5345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99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75B40-7449-4D33-AE8C-FE44C811A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9C805-B9F6-45CF-9136-969A83B19E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2023E-DC47-4CE3-975D-8A36B49A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C3CD4-C879-4530-BBB3-1EF767FD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44E46-9435-4F95-B03F-DE03879A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8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98BFA-6BF7-413C-A0FB-4D7BC07CFC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706A2-266A-4C53-8C68-3CF9FB9D3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65F3D-583C-4180-A992-D74E17D1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01E98-1B9B-427E-A4DE-66226157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DB9CC-B1B6-4429-8B02-53EC7926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2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17119-A4DA-4DAD-A676-BA1C5AE3F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7D451-1926-474D-BB13-047141365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C8060-684C-4653-88CC-50F1422A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C123F-C499-4537-A6AD-F05CBE502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D793E-5957-46C8-961E-99DAF105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3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961C1-2B18-4386-99B6-A8A1E568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1605E-E27D-4E68-B259-A41FBF1D5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BF86-252B-475C-BA6D-CCB262B2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80D5B-BDF2-421F-B7B6-F5857D6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0BDF0-FC6F-4426-9226-F406AB940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8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73023-5127-4AE5-83E0-85B049E6B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B59BF-699F-4AB1-81DD-D115C73D59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DA984-E2A8-47FF-8BB8-9538E7CA5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2381D-4EF4-4973-A2A6-2995B8B9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CBFFA-ED5C-4292-B1B1-E0A225D5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0D62E-14DB-4A31-AEB4-3545DB56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0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734-3648-499B-BFC5-F9AB79B45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C211A-D9FF-4404-9A48-536F065C8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7977C-9399-4EFB-87AC-7E9D62089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22ACD-DCAC-4548-B2C7-5EEDC3D59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94E0D-31BF-4522-872C-4A1215C3CD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A3B138-D6C7-4E0C-9193-E39245A45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8C666-77F4-4872-AB48-54DA66CA7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FF1DB-A871-4D6A-ACDA-9008311A1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4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42B8-9F8E-4F3A-B620-16534A1D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95368-323E-4F00-934B-D4DDDC00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11606-5731-4399-8EA5-4AC4E247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45622-29D9-427C-A04A-7D0C942A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8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B0B033-72D7-425A-8B7C-97B063951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374422-B46F-49BB-86F4-C8A33E1F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446E4-3435-4CCD-88F8-F82387CA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3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044CD-3F76-42BC-89FD-6BBBC697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37884-1338-4582-B04E-E65AB50C4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7676F-E5A4-4713-9339-272ED85C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1EA63-E6C8-4EE7-9CD7-DF421EC8D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99FED-A88A-4568-AC77-9CECA51C1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A8345-6FF4-42AE-8B70-B98AEA8B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08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C50A-327D-4E0D-A780-4A29FBD0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F5727F-C43D-4A6F-B223-90C588AC91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2FC67-DABC-490E-8773-42A40C401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063F4-3A90-4E0B-AB2C-A446EAB50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4A518-7539-49FA-9483-A82F82558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8F62D-405F-4BDF-BA4D-E9CCF6131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8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74A00B-4E94-458D-975F-8D01ABF0D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29FB8-7BF5-44C2-9C84-EEFB42B0E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DFEF0-6AB1-4875-892B-D83FD2C23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F963-05B4-473B-8B22-5A74D15C9791}" type="datetimeFigureOut">
              <a:rPr lang="en-GB" smtClean="0"/>
              <a:t>10/09/2021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E4268-554B-498E-B39B-8DF439E4E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2F45E-E49A-496C-96C8-9B299CB4B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61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FBBC4-058F-437F-869A-79FA044A2E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Otis and Meshak </a:t>
            </a:r>
            <a:r>
              <a:rPr lang="en-GB">
                <a:ea typeface="+mj-lt"/>
                <a:cs typeface="+mj-lt"/>
              </a:rPr>
              <a:t>Gardiner 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2979A5-64AC-4180-BF57-788B07B8C6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Friday 10</a:t>
            </a:r>
            <a:r>
              <a:rPr lang="en-GB" baseline="30000"/>
              <a:t>th</a:t>
            </a:r>
            <a:r>
              <a:rPr lang="en-GB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97228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38175-A929-4F83-B196-180BB3CB0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1745A-A88A-4E7D-98CE-4ABE30AD6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34" name="Picture 10" descr="Disney Villains We Love To Hate — Toys for a Pound">
            <a:extLst>
              <a:ext uri="{FF2B5EF4-FFF2-40B4-BE49-F238E27FC236}">
                <a16:creationId xmlns:a16="http://schemas.microsoft.com/office/drawing/2014/main" id="{3BED0762-4891-4F5F-BE7D-0513662AF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2188"/>
            <a:ext cx="12192000" cy="487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67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70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" name="Rectangle 72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DE035D-8FC3-44B7-91C6-09443B81E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/>
          </a:bodyPr>
          <a:lstStyle/>
          <a:p>
            <a:r>
              <a:rPr lang="en-GB"/>
              <a:t>Who is Otis Gardiner?</a:t>
            </a:r>
          </a:p>
        </p:txBody>
      </p:sp>
      <p:pic>
        <p:nvPicPr>
          <p:cNvPr id="3074" name="Picture 2" descr="Coram Boy, Bristol Old Vic at Colston Hall, Bristol | The Arts Desk">
            <a:extLst>
              <a:ext uri="{FF2B5EF4-FFF2-40B4-BE49-F238E27FC236}">
                <a16:creationId xmlns:a16="http://schemas.microsoft.com/office/drawing/2014/main" id="{778BE275-7D18-42FD-95E0-03E73270BB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3" r="12911" b="-1"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F5F7F-B71F-4B94-94FF-662AE8630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2194102"/>
            <a:ext cx="4140013" cy="390858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/>
              <a:t>In Pairs:</a:t>
            </a:r>
          </a:p>
          <a:p>
            <a:r>
              <a:rPr lang="en-GB"/>
              <a:t>Find </a:t>
            </a:r>
            <a:r>
              <a:rPr lang="en-GB" b="1"/>
              <a:t>two </a:t>
            </a:r>
            <a:r>
              <a:rPr lang="en-GB"/>
              <a:t>quotations about Otis Gardiner from the handout</a:t>
            </a:r>
          </a:p>
          <a:p>
            <a:r>
              <a:rPr lang="en-GB"/>
              <a:t>What do these quotations tell you about Otis Gardiner?</a:t>
            </a:r>
          </a:p>
          <a:p>
            <a:r>
              <a:rPr lang="en-GB"/>
              <a:t>Feed back to the class, and be prepared to explain!</a:t>
            </a:r>
          </a:p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32584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AA0C2-85EF-4617-9D7D-162105151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Describing Otis Gardiner…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613B7-A70D-40E8-BC79-3948E2618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210"/>
            <a:ext cx="10515600" cy="4323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/>
              <a:t>Brainstorm some adjectives!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F7654D6-56E0-413C-AC11-A5CE58931C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770869"/>
              </p:ext>
            </p:extLst>
          </p:nvPr>
        </p:nvGraphicFramePr>
        <p:xfrm>
          <a:off x="838201" y="4566557"/>
          <a:ext cx="10474234" cy="1721032"/>
        </p:xfrm>
        <a:graphic>
          <a:graphicData uri="http://schemas.openxmlformats.org/drawingml/2006/table">
            <a:tbl>
              <a:tblPr/>
              <a:tblGrid>
                <a:gridCol w="3646831">
                  <a:extLst>
                    <a:ext uri="{9D8B030D-6E8A-4147-A177-3AD203B41FA5}">
                      <a16:colId xmlns:a16="http://schemas.microsoft.com/office/drawing/2014/main" val="512563626"/>
                    </a:ext>
                  </a:extLst>
                </a:gridCol>
                <a:gridCol w="6827403">
                  <a:extLst>
                    <a:ext uri="{9D8B030D-6E8A-4147-A177-3AD203B41FA5}">
                      <a16:colId xmlns:a16="http://schemas.microsoft.com/office/drawing/2014/main" val="2600794467"/>
                    </a:ext>
                  </a:extLst>
                </a:gridCol>
              </a:tblGrid>
              <a:tr h="41039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/>
                        <a:t>Some other suggestions…</a:t>
                      </a:r>
                    </a:p>
                  </a:txBody>
                  <a:tcPr>
                    <a:lnL w="38099" cmpd="sng">
                      <a:solidFill>
                        <a:schemeClr val="accent4"/>
                      </a:solidFill>
                      <a:prstDash val="solid"/>
                    </a:lnL>
                    <a:lnR w="38099" cmpd="sng">
                      <a:solidFill>
                        <a:schemeClr val="accent4"/>
                      </a:solidFill>
                      <a:prstDash val="solid"/>
                    </a:lnR>
                    <a:lnT w="38099" cmpd="sng">
                      <a:solidFill>
                        <a:schemeClr val="accent4"/>
                      </a:solidFill>
                      <a:prstDash val="soli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mpd="sng">
                      <a:solidFill>
                        <a:schemeClr val="accent4"/>
                      </a:solidFill>
                      <a:prstDash val="solid"/>
                    </a:lnL>
                    <a:lnR w="38100" cmpd="sng">
                      <a:solidFill>
                        <a:schemeClr val="accent4"/>
                      </a:solidFill>
                      <a:prstDash val="solid"/>
                    </a:lnR>
                    <a:lnT w="38100" cmpd="sng">
                      <a:solidFill>
                        <a:schemeClr val="accent4"/>
                      </a:solidFill>
                      <a:prstDash val="soli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927730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/>
                        <a:t>Duplicitous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/>
                        <a:t>Deceitful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/>
                        <a:t>Machiavellian</a:t>
                      </a:r>
                    </a:p>
                  </a:txBody>
                  <a:tcPr>
                    <a:lnL w="38099" cmpd="sng">
                      <a:solidFill>
                        <a:schemeClr val="accent4"/>
                      </a:solidFill>
                      <a:prstDash val="solid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chemeClr val="accent4"/>
                      </a:solidFill>
                      <a:prstDash val="solid"/>
                    </a:lnT>
                    <a:lnB w="38099" cmpd="sng">
                      <a:solidFill>
                        <a:schemeClr val="accent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000"/>
                        <a:t>Ambitious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/>
                        <a:t>Cruel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/>
                        <a:t>Abusive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2000"/>
                        <a:t>Volatile</a:t>
                      </a:r>
                    </a:p>
                  </a:txBody>
                  <a:tcPr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mpd="sng">
                      <a:solidFill>
                        <a:schemeClr val="accent4"/>
                      </a:solidFill>
                      <a:prstDash val="soli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chemeClr val="accent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717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04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AB8D1-654E-4B21-98CF-E2067B337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399D2-B13E-4C98-A84E-82017C8F3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On a sheet of paper – not in your books</a:t>
            </a:r>
          </a:p>
          <a:p>
            <a:r>
              <a:rPr lang="en-GB"/>
              <a:t>Draw a picture of Otis Gardiner using the evidence we have gathered from the quotations</a:t>
            </a:r>
          </a:p>
          <a:p>
            <a:r>
              <a:rPr lang="en-GB"/>
              <a:t>Write a description of Otis Gardiner </a:t>
            </a:r>
            <a:r>
              <a:rPr lang="en-GB" i="1"/>
              <a:t>in your own words</a:t>
            </a:r>
          </a:p>
          <a:p>
            <a:endParaRPr lang="en-GB"/>
          </a:p>
          <a:p>
            <a:pPr marL="0" indent="0">
              <a:buNone/>
            </a:pPr>
            <a:r>
              <a:rPr lang="en-GB" b="1">
                <a:solidFill>
                  <a:srgbClr val="C00000"/>
                </a:solidFill>
              </a:rPr>
              <a:t>Due: Friday 17</a:t>
            </a:r>
            <a:r>
              <a:rPr lang="en-GB" b="1" baseline="30000">
                <a:solidFill>
                  <a:srgbClr val="C00000"/>
                </a:solidFill>
              </a:rPr>
              <a:t>th</a:t>
            </a:r>
            <a:r>
              <a:rPr lang="en-GB" b="1">
                <a:solidFill>
                  <a:srgbClr val="C00000"/>
                </a:solidFill>
              </a:rPr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215016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79C72-DCE1-4EDF-B010-29593257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GB" err="1"/>
              <a:t>Meshak</a:t>
            </a:r>
            <a:endParaRPr lang="en-GB"/>
          </a:p>
        </p:txBody>
      </p:sp>
      <p:pic>
        <p:nvPicPr>
          <p:cNvPr id="2050" name="Picture 2" descr="Queen&amp;#39;s College&amp;#39;s cathartic Coram Boy : REVIEW | Somerset County Gazette">
            <a:extLst>
              <a:ext uri="{FF2B5EF4-FFF2-40B4-BE49-F238E27FC236}">
                <a16:creationId xmlns:a16="http://schemas.microsoft.com/office/drawing/2014/main" id="{0AF560AB-5CF1-4F10-9F45-E433BD8A34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2" r="11097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F2D6B-10D6-432F-8169-22865F3E0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011680"/>
            <a:ext cx="4840010" cy="4165283"/>
          </a:xfrm>
          <a:ln w="38100">
            <a:solidFill>
              <a:schemeClr val="accent2"/>
            </a:solidFill>
          </a:ln>
        </p:spPr>
        <p:txBody>
          <a:bodyPr anchor="ctr">
            <a:normAutofit/>
          </a:bodyPr>
          <a:lstStyle/>
          <a:p>
            <a:r>
              <a:rPr lang="en-GB" sz="3200"/>
              <a:t>What sort of boy is </a:t>
            </a:r>
            <a:r>
              <a:rPr lang="en-GB" sz="3200" err="1"/>
              <a:t>Meshak</a:t>
            </a:r>
            <a:r>
              <a:rPr lang="en-GB" sz="3200"/>
              <a:t>?</a:t>
            </a:r>
          </a:p>
          <a:p>
            <a:r>
              <a:rPr lang="en-GB" sz="3200"/>
              <a:t>What adjectives would you use to describe him?</a:t>
            </a:r>
          </a:p>
          <a:p>
            <a:r>
              <a:rPr lang="en-GB" sz="3200"/>
              <a:t>How would you feel if you were </a:t>
            </a:r>
            <a:r>
              <a:rPr lang="en-GB" sz="3200" err="1"/>
              <a:t>Meshak</a:t>
            </a:r>
            <a:r>
              <a:rPr lang="en-GB" sz="3200"/>
              <a:t>? Would you rebel? Why? Why not?</a:t>
            </a:r>
          </a:p>
        </p:txBody>
      </p:sp>
    </p:spTree>
    <p:extLst>
      <p:ext uri="{BB962C8B-B14F-4D97-AF65-F5344CB8AC3E}">
        <p14:creationId xmlns:p14="http://schemas.microsoft.com/office/powerpoint/2010/main" val="283185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Otis and Meshak Gardiner </vt:lpstr>
      <vt:lpstr>PowerPoint Presentation</vt:lpstr>
      <vt:lpstr>Who is Otis Gardiner?</vt:lpstr>
      <vt:lpstr>Describing Otis Gardiner…</vt:lpstr>
      <vt:lpstr>Homework</vt:lpstr>
      <vt:lpstr>Meshak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Otis Gardiner and Meshak</dc:title>
  <dc:creator>Charis Taylor</dc:creator>
  <cp:revision>1</cp:revision>
  <dcterms:created xsi:type="dcterms:W3CDTF">2021-09-09T20:06:57Z</dcterms:created>
  <dcterms:modified xsi:type="dcterms:W3CDTF">2021-09-10T07:00:39Z</dcterms:modified>
</cp:coreProperties>
</file>